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4" r:id="rId10"/>
    <p:sldId id="262" r:id="rId11"/>
  </p:sldIdLst>
  <p:sldSz cx="12192000" cy="6858000"/>
  <p:notesSz cx="6858000" cy="9144000"/>
  <p:embeddedFontLst>
    <p:embeddedFont>
      <p:font typeface="a고딕17" panose="02020600000000000000" pitchFamily="18" charset="-127"/>
      <p:regular r:id="rId13"/>
    </p:embeddedFont>
    <p:embeddedFont>
      <p:font typeface="a고딕15" panose="02020600000000000000" pitchFamily="18" charset="-127"/>
      <p:regular r:id="rId14"/>
    </p:embeddedFont>
    <p:embeddedFont>
      <p:font typeface="a고딕18" panose="02020600000000000000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a고딕19" panose="02020600000000000000" pitchFamily="18" charset="-127"/>
      <p:regular r:id="rId18"/>
    </p:embeddedFont>
    <p:embeddedFont>
      <p:font typeface="a고딕16" panose="02020600000000000000" pitchFamily="18" charset="-127"/>
      <p:regular r:id="rId19"/>
    </p:embeddedFont>
    <p:embeddedFont>
      <p:font typeface="a고딕12" panose="02020600000000000000" pitchFamily="18" charset="-127"/>
      <p:regular r:id="rId20"/>
    </p:embeddedFont>
    <p:embeddedFont>
      <p:font typeface="a하이라이트" panose="02020600000000000000" pitchFamily="18" charset="-127"/>
      <p:regular r:id="rId21"/>
    </p:embeddedFont>
    <p:embeddedFont>
      <p:font typeface="a고딕13" panose="02020600000000000000" pitchFamily="18" charset="-127"/>
      <p:regular r:id="rId22"/>
    </p:embeddedFont>
    <p:embeddedFont>
      <p:font typeface="a고딕10" panose="02020600000000000000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CD0"/>
    <a:srgbClr val="A9D18E"/>
    <a:srgbClr val="80BE5A"/>
    <a:srgbClr val="7ABA52"/>
    <a:srgbClr val="72B648"/>
    <a:srgbClr val="629C3E"/>
    <a:srgbClr val="406628"/>
    <a:srgbClr val="95C876"/>
    <a:srgbClr val="B7DAA2"/>
    <a:srgbClr val="A0C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035" autoAdjust="0"/>
  </p:normalViewPr>
  <p:slideViewPr>
    <p:cSldViewPr snapToGrid="0">
      <p:cViewPr varScale="1">
        <p:scale>
          <a:sx n="103" d="100"/>
          <a:sy n="103" d="100"/>
        </p:scale>
        <p:origin x="826" y="77"/>
      </p:cViewPr>
      <p:guideLst>
        <p:guide orient="horz" pos="890"/>
        <p:guide pos="47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365E0-C42D-4D52-8DFD-767B0B17B986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027AF-C636-4350-91F5-CD0897DFF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0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연령대를 굳이 정해보면</a:t>
            </a:r>
            <a:r>
              <a:rPr lang="en-US" altLang="ko-KR" dirty="0" smtClean="0"/>
              <a:t>??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27AF-C636-4350-91F5-CD0897DFF4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2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27AF-C636-4350-91F5-CD0897DFF4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9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5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1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6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4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6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0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79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0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1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8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4865-56F7-4C2F-81C5-D5E2D8E81E3A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1857" y="0"/>
            <a:ext cx="3572646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공통 프로젝트 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– </a:t>
            </a:r>
            <a:r>
              <a:rPr lang="ko-KR" altLang="en-US" sz="2000" dirty="0" err="1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웹디자인</a:t>
            </a:r>
            <a:endParaRPr lang="en-US" altLang="ko-KR" sz="2000" dirty="0" smtClean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36188" y="4058272"/>
            <a:ext cx="591963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책 읽는 사람들의 소셜 살롱 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하이라이트" panose="02020600000000000000" pitchFamily="18" charset="-127"/>
                <a:ea typeface="a하이라이트" panose="02020600000000000000" pitchFamily="18" charset="-127"/>
              </a:rPr>
              <a:t>Co- Book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98909" y="5027037"/>
            <a:ext cx="5535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363865" y="5176116"/>
            <a:ext cx="5405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#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만든이</a:t>
            </a: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101 [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박선환</a:t>
            </a:r>
            <a:r>
              <a:rPr lang="ko-KR" altLang="en-US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신채린</a:t>
            </a:r>
            <a:r>
              <a:rPr lang="ko-KR" altLang="en-US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임효진</a:t>
            </a:r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정다훈</a:t>
            </a:r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황수민</a:t>
            </a: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en-US" altLang="ko-KR" sz="20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66527" y="1142742"/>
            <a:ext cx="2600325" cy="2600325"/>
            <a:chOff x="4795834" y="506134"/>
            <a:chExt cx="2600325" cy="2600325"/>
          </a:xfrm>
        </p:grpSpPr>
        <p:sp>
          <p:nvSpPr>
            <p:cNvPr id="4" name="타원 3"/>
            <p:cNvSpPr/>
            <p:nvPr/>
          </p:nvSpPr>
          <p:spPr>
            <a:xfrm>
              <a:off x="4795834" y="506134"/>
              <a:ext cx="2600325" cy="260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801" y="1092485"/>
              <a:ext cx="1867777" cy="1867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391" y="862384"/>
              <a:ext cx="942067" cy="94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4810" y="191526"/>
            <a:ext cx="1204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4. Plan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575370"/>
              </p:ext>
            </p:extLst>
          </p:nvPr>
        </p:nvGraphicFramePr>
        <p:xfrm>
          <a:off x="3295222" y="1114266"/>
          <a:ext cx="8490378" cy="4629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782">
                  <a:extLst>
                    <a:ext uri="{9D8B030D-6E8A-4147-A177-3AD203B41FA5}">
                      <a16:colId xmlns:a16="http://schemas.microsoft.com/office/drawing/2014/main" val="1798685045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3232237180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3322190219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2988806551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2704076218"/>
                    </a:ext>
                  </a:extLst>
                </a:gridCol>
                <a:gridCol w="1309686">
                  <a:extLst>
                    <a:ext uri="{9D8B030D-6E8A-4147-A177-3AD203B41FA5}">
                      <a16:colId xmlns:a16="http://schemas.microsoft.com/office/drawing/2014/main" val="3636452732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1366971676"/>
                    </a:ext>
                  </a:extLst>
                </a:gridCol>
              </a:tblGrid>
              <a:tr h="7715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TUE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480018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97751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8/1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750136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1092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58828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944383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3395131" y="2349356"/>
            <a:ext cx="8290560" cy="0"/>
          </a:xfrm>
          <a:prstGeom prst="line">
            <a:avLst/>
          </a:prstGeom>
          <a:ln w="2317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394623" y="3126224"/>
            <a:ext cx="8290560" cy="0"/>
          </a:xfrm>
          <a:prstGeom prst="line">
            <a:avLst/>
          </a:prstGeom>
          <a:ln w="231775" cap="rnd">
            <a:solidFill>
              <a:srgbClr val="DBE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18654" y="2176711"/>
            <a:ext cx="506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발표 준비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협업 적응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클럽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16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메인피드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부분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7060557" y="4642117"/>
            <a:ext cx="4624626" cy="1"/>
          </a:xfrm>
          <a:prstGeom prst="line">
            <a:avLst/>
          </a:prstGeom>
          <a:ln w="231775" cap="rnd">
            <a:solidFill>
              <a:srgbClr val="629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60557" y="4472841"/>
            <a:ext cx="164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debug / testing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981073" y="5435721"/>
            <a:ext cx="3704110" cy="0"/>
          </a:xfrm>
          <a:prstGeom prst="line">
            <a:avLst/>
          </a:prstGeom>
          <a:ln w="231775" cap="rnd">
            <a:solidFill>
              <a:srgbClr val="406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98304" y="5266444"/>
            <a:ext cx="164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UCC / PT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준비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5222" y="834455"/>
            <a:ext cx="130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[2]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일정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94623" y="5454525"/>
            <a:ext cx="4290967" cy="0"/>
          </a:xfrm>
          <a:prstGeom prst="line">
            <a:avLst/>
          </a:prstGeom>
          <a:ln w="231775" cap="rnd">
            <a:solidFill>
              <a:srgbClr val="629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18654" y="2962417"/>
            <a:ext cx="3694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프로필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메인피드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검색 부분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776332" y="3888059"/>
            <a:ext cx="5908851" cy="165"/>
          </a:xfrm>
          <a:prstGeom prst="line">
            <a:avLst/>
          </a:prstGeom>
          <a:ln w="23177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75915" y="3728083"/>
            <a:ext cx="143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심화 기능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419573" y="4644504"/>
            <a:ext cx="3336827" cy="250"/>
          </a:xfrm>
          <a:prstGeom prst="line">
            <a:avLst/>
          </a:prstGeom>
          <a:ln w="23177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390583" y="3888059"/>
            <a:ext cx="2043778" cy="9301"/>
          </a:xfrm>
          <a:prstGeom prst="line">
            <a:avLst/>
          </a:prstGeom>
          <a:ln w="231775" cap="rnd">
            <a:solidFill>
              <a:srgbClr val="DBE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38144" y="676656"/>
            <a:ext cx="0" cy="55778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317509" y="3030635"/>
            <a:ext cx="184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0568" y="2817082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목 차</a:t>
            </a:r>
            <a:endParaRPr lang="en-US" altLang="ko-KR" sz="54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2538" y="1629160"/>
            <a:ext cx="21323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1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Concept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16545" y="2615285"/>
            <a:ext cx="38587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Target &amp; Persona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1354" y="3601410"/>
            <a:ext cx="32993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12538" y="4587535"/>
            <a:ext cx="14606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Plan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2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0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434" y="187902"/>
            <a:ext cx="1741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1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Concept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72294" y="1033006"/>
            <a:ext cx="7216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책 읽는 사람들을 위한</a:t>
            </a:r>
            <a:endParaRPr lang="en-US" altLang="ko-KR" sz="2800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rPr>
              <a:t>SNS 커뮤니티 &amp; 모임 매칭 서비스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4965" y="617508"/>
            <a:ext cx="54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“</a:t>
            </a:r>
            <a:endParaRPr lang="ko-KR" altLang="en-US" sz="48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27613" y="1764348"/>
            <a:ext cx="455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atin typeface="a고딕19" panose="02020600000000000000" pitchFamily="18" charset="-127"/>
                <a:ea typeface="a고딕19" panose="02020600000000000000" pitchFamily="18" charset="-127"/>
              </a:rPr>
              <a:t>”</a:t>
            </a:r>
            <a:endParaRPr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19" y="2595345"/>
            <a:ext cx="1748089" cy="17480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34" y="2595345"/>
            <a:ext cx="1648049" cy="16480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14" y="3247966"/>
            <a:ext cx="442846" cy="4428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53219" y="5139499"/>
            <a:ext cx="224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Concept 2. </a:t>
            </a:r>
            <a:r>
              <a:rPr lang="ko-KR" altLang="en-US" sz="2200" dirty="0" smtClean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연결</a:t>
            </a:r>
            <a:endParaRPr lang="en-US" altLang="ko-KR" sz="2200" dirty="0" smtClean="0">
              <a:solidFill>
                <a:schemeClr val="accent6">
                  <a:lumMod val="50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편리한 책모임 매칭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8965" y="5135498"/>
            <a:ext cx="28923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Concept 1. </a:t>
            </a:r>
            <a:r>
              <a:rPr lang="ko-KR" altLang="en-US" sz="2200" dirty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소통</a:t>
            </a:r>
            <a:endParaRPr lang="en-US" altLang="ko-KR" sz="2200" dirty="0">
              <a:solidFill>
                <a:schemeClr val="accent6">
                  <a:lumMod val="50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책을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읽고 난 후의 감상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공유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7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0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5103" y="165558"/>
            <a:ext cx="2377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2. Targeting</a:t>
            </a:r>
          </a:p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&amp; Persona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5960" y="3191247"/>
            <a:ext cx="7144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독서 활동을 손쉽게 기록하고</a:t>
            </a:r>
            <a:r>
              <a:rPr lang="en-US" altLang="ko-KR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다른 사람들과 공유하고 싶은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책을 열심히 읽고 싶지만 혼자서는 꾸준히 책 읽기가 어려운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책도 읽고 사람도 만나고 싶은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독서모임을 조금 더 쉽게 관리하고</a:t>
            </a:r>
            <a:r>
              <a:rPr lang="en-US" altLang="ko-KR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활동을 잘 정리해두고 싶은 사람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3495081"/>
            <a:ext cx="273796" cy="273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4079410"/>
            <a:ext cx="273796" cy="273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4703713"/>
            <a:ext cx="273796" cy="273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8" y="5335636"/>
            <a:ext cx="273796" cy="273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3" y="954439"/>
            <a:ext cx="1438157" cy="14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46" y="4230766"/>
            <a:ext cx="1320822" cy="1320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77" y="1060545"/>
            <a:ext cx="1321195" cy="13211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5911" y="5707601"/>
            <a:ext cx="1648092" cy="3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직장인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33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세 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남성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5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7772" y="2525670"/>
            <a:ext cx="1648092" cy="3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대학생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25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세 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여성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5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8257" y="902317"/>
            <a:ext cx="334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“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독서 애호가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2400" dirty="0" err="1" smtClean="0">
                <a:latin typeface="a고딕18" panose="02020600000000000000" pitchFamily="18" charset="-127"/>
                <a:ea typeface="a고딕18" panose="02020600000000000000" pitchFamily="18" charset="-127"/>
              </a:rPr>
              <a:t>정세랑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4744" y="4170304"/>
            <a:ext cx="534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“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독서를 시작하고 싶은 직장인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2400" dirty="0" err="1" smtClean="0">
                <a:latin typeface="a고딕18" panose="02020600000000000000" pitchFamily="18" charset="-127"/>
                <a:ea typeface="a고딕18" panose="02020600000000000000" pitchFamily="18" charset="-127"/>
              </a:rPr>
              <a:t>한상영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5219" y="1643076"/>
            <a:ext cx="6486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평소 책을 읽고 개인 다이어리에 정리를 하지만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기록한 내용을 언제든 쉽게 찾아보기는 어려워 불편함을 느낀다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</a:t>
            </a:r>
          </a:p>
          <a:p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책 읽는 것이 유일한 취미이지만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주변 친구들과 공감대를 형성하기가 쉽지않다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그래서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다른 사람들과 편하게 책 이야기를 할 수 있는 공간을 찾고 싶다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.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44" y="1697940"/>
            <a:ext cx="279676" cy="273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16" y="2529923"/>
            <a:ext cx="279676" cy="2737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4592" y="4926603"/>
            <a:ext cx="671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직장동료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대학 동창 중 고전 읽기 프로젝트를 함께할 사람을 구해봤지만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다들 바쁘거나 여유 시간이 맞지 않아 끝내 구하지 못하였다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혼자서 고전을 꾸준히 읽을 자신이 없어서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마음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그리고 시간이 잘 맞는 사람들과 함께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 책을 읽어가고 싶다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16" y="4981467"/>
            <a:ext cx="289385" cy="2737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88" y="5813450"/>
            <a:ext cx="289385" cy="2737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195103" y="165558"/>
            <a:ext cx="2377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Targeting</a:t>
            </a:r>
          </a:p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&amp; Persona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3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고딕15" panose="02020600000000000000" pitchFamily="18" charset="-127"/>
                <a:ea typeface="a고딕15" panose="02020600000000000000" pitchFamily="18" charset="-127"/>
              </a:rPr>
              <a:t>[</a:t>
            </a:r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err="1" smtClean="0">
                <a:latin typeface="a고딕17" panose="02020600000000000000" pitchFamily="18" charset="-127"/>
                <a:ea typeface="a고딕17" panose="02020600000000000000" pitchFamily="18" charset="-127"/>
              </a:rPr>
              <a:t>피드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책 리뷰 컨텐츠 중심의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SNS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56" y="1406833"/>
            <a:ext cx="4351271" cy="2574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211" y="4138431"/>
            <a:ext cx="5279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나만의 책 읽기 경험을 다른 사람과 공유해보세요 </a:t>
            </a:r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23020" y="4940716"/>
            <a:ext cx="527930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카드 형태의 깔끔한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표현 방식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한줄평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책표지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이미지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팔로우한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유저의 책 리뷰 게시물 </a:t>
            </a: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리스팅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검색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책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유저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태그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5080052"/>
            <a:ext cx="289385" cy="273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63" y="5514840"/>
            <a:ext cx="289385" cy="2737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82" y="5930205"/>
            <a:ext cx="289385" cy="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47" y="1415176"/>
            <a:ext cx="3436290" cy="257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[</a:t>
            </a:r>
            <a:r>
              <a:rPr lang="en-US" altLang="ko-KR" sz="22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소셜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책 모임 매칭 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3448" y="4134581"/>
            <a:ext cx="3724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함께 읽는 즐거움을 경험해보세요 </a:t>
            </a:r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  <a:endParaRPr lang="en-US" altLang="ko-KR" sz="3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74581" y="4940540"/>
            <a:ext cx="2669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책모임 매칭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&amp;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관리 서비스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클럽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리딩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밋업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1" y="5079876"/>
            <a:ext cx="289385" cy="27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3" y="5514664"/>
            <a:ext cx="289385" cy="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44" y="1412875"/>
            <a:ext cx="2857037" cy="2857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8691" y="4138431"/>
            <a:ext cx="43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나만의 독서활동을 편리하게 모아보세요 </a:t>
            </a:r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  <a:endParaRPr lang="en-US" altLang="ko-KR" sz="3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21241" y="5006718"/>
            <a:ext cx="29132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읽은 책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참여 모임 모아보기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독서 활동 통계 서비스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독서 일정 관리 서비스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51" y="5146054"/>
            <a:ext cx="289385" cy="27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83" y="5580842"/>
            <a:ext cx="289385" cy="273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02" y="5996207"/>
            <a:ext cx="289385" cy="273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[3]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서재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개인 독서 활동 관리 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4810" y="191526"/>
            <a:ext cx="1204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Plan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5222" y="834455"/>
            <a:ext cx="249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[1]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사용 기술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07130" y="2229321"/>
            <a:ext cx="4421523" cy="3234771"/>
            <a:chOff x="3881377" y="1755692"/>
            <a:chExt cx="5335597" cy="3787269"/>
          </a:xfrm>
        </p:grpSpPr>
        <p:sp>
          <p:nvSpPr>
            <p:cNvPr id="3" name="육각형 2"/>
            <p:cNvSpPr/>
            <p:nvPr/>
          </p:nvSpPr>
          <p:spPr>
            <a:xfrm>
              <a:off x="3881377" y="2903932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육각형 14"/>
            <p:cNvSpPr/>
            <p:nvPr/>
          </p:nvSpPr>
          <p:spPr>
            <a:xfrm>
              <a:off x="5530603" y="1988217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육각형 15"/>
            <p:cNvSpPr/>
            <p:nvPr/>
          </p:nvSpPr>
          <p:spPr>
            <a:xfrm>
              <a:off x="5542178" y="3806758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육각형 16"/>
            <p:cNvSpPr/>
            <p:nvPr/>
          </p:nvSpPr>
          <p:spPr>
            <a:xfrm>
              <a:off x="7202979" y="2856318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529" y="1755692"/>
              <a:ext cx="2214142" cy="22141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580" y="3028828"/>
              <a:ext cx="1701588" cy="170158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5903089" y="4010565"/>
              <a:ext cx="1323592" cy="132858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54" y="2957484"/>
              <a:ext cx="1481290" cy="1593868"/>
            </a:xfrm>
            <a:prstGeom prst="rect">
              <a:avLst/>
            </a:prstGeom>
          </p:spPr>
        </p:pic>
      </p:grpSp>
      <p:sp>
        <p:nvSpPr>
          <p:cNvPr id="7" name="타원 6"/>
          <p:cNvSpPr/>
          <p:nvPr/>
        </p:nvSpPr>
        <p:spPr>
          <a:xfrm>
            <a:off x="5443318" y="3928847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4899164" y="3958655"/>
            <a:ext cx="544154" cy="292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81267" y="3744181"/>
            <a:ext cx="81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Vue.js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961759" y="5690214"/>
            <a:ext cx="86204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816185" y="5366699"/>
            <a:ext cx="278822" cy="32351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001101" y="5489038"/>
            <a:ext cx="87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GitLab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66378" y="5334721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9285736" y="3032730"/>
            <a:ext cx="215544" cy="25142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9249736" y="3248152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9502787" y="3032730"/>
            <a:ext cx="82231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361305" y="2840720"/>
            <a:ext cx="53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Jira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929056" y="2272632"/>
            <a:ext cx="215544" cy="25142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7893056" y="2488054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8144600" y="2272632"/>
            <a:ext cx="82231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003118" y="2080622"/>
            <a:ext cx="1419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Spring Boot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442</Words>
  <Application>Microsoft Office PowerPoint</Application>
  <PresentationFormat>와이드스크린</PresentationFormat>
  <Paragraphs>111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a고딕17</vt:lpstr>
      <vt:lpstr>a고딕15</vt:lpstr>
      <vt:lpstr>a고딕18</vt:lpstr>
      <vt:lpstr>맑은 고딕</vt:lpstr>
      <vt:lpstr>a고딕19</vt:lpstr>
      <vt:lpstr>a고딕16</vt:lpstr>
      <vt:lpstr>Arial</vt:lpstr>
      <vt:lpstr>a고딕12</vt:lpstr>
      <vt:lpstr>a하이라이트</vt:lpstr>
      <vt:lpstr>a고딕13</vt:lpstr>
      <vt:lpstr>a고딕10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24</cp:revision>
  <dcterms:created xsi:type="dcterms:W3CDTF">2020-07-19T07:36:37Z</dcterms:created>
  <dcterms:modified xsi:type="dcterms:W3CDTF">2020-07-20T05:45:20Z</dcterms:modified>
</cp:coreProperties>
</file>